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2E4-92A4-44DC-96C5-49B6244D66CB}" type="datetimeFigureOut">
              <a:rPr lang="en-CA" smtClean="0"/>
              <a:pPr/>
              <a:t>26/01/2016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D32D-018B-4E71-8D9B-599CE9CC6F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5995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2E4-92A4-44DC-96C5-49B6244D66CB}" type="datetimeFigureOut">
              <a:rPr lang="en-CA" smtClean="0"/>
              <a:pPr/>
              <a:t>26/01/2016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D32D-018B-4E71-8D9B-599CE9CC6F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2222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2E4-92A4-44DC-96C5-49B6244D66CB}" type="datetimeFigureOut">
              <a:rPr lang="en-CA" smtClean="0"/>
              <a:pPr/>
              <a:t>26/01/2016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D32D-018B-4E71-8D9B-599CE9CC6F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5149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2E4-92A4-44DC-96C5-49B6244D66CB}" type="datetimeFigureOut">
              <a:rPr lang="en-CA" smtClean="0"/>
              <a:pPr/>
              <a:t>26/01/2016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D32D-018B-4E71-8D9B-599CE9CC6F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0446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2E4-92A4-44DC-96C5-49B6244D66CB}" type="datetimeFigureOut">
              <a:rPr lang="en-CA" smtClean="0"/>
              <a:pPr/>
              <a:t>26/01/2016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D32D-018B-4E71-8D9B-599CE9CC6F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335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2E4-92A4-44DC-96C5-49B6244D66CB}" type="datetimeFigureOut">
              <a:rPr lang="en-CA" smtClean="0"/>
              <a:pPr/>
              <a:t>26/01/2016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D32D-018B-4E71-8D9B-599CE9CC6F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4873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2E4-92A4-44DC-96C5-49B6244D66CB}" type="datetimeFigureOut">
              <a:rPr lang="en-CA" smtClean="0"/>
              <a:pPr/>
              <a:t>26/01/2016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D32D-018B-4E71-8D9B-599CE9CC6F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2547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2E4-92A4-44DC-96C5-49B6244D66CB}" type="datetimeFigureOut">
              <a:rPr lang="en-CA" smtClean="0"/>
              <a:pPr/>
              <a:t>26/01/2016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D32D-018B-4E71-8D9B-599CE9CC6F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6173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2E4-92A4-44DC-96C5-49B6244D66CB}" type="datetimeFigureOut">
              <a:rPr lang="en-CA" smtClean="0"/>
              <a:pPr/>
              <a:t>26/01/2016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D32D-018B-4E71-8D9B-599CE9CC6F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3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2E4-92A4-44DC-96C5-49B6244D66CB}" type="datetimeFigureOut">
              <a:rPr lang="en-CA" smtClean="0"/>
              <a:pPr/>
              <a:t>26/01/2016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D32D-018B-4E71-8D9B-599CE9CC6F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6095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2E4-92A4-44DC-96C5-49B6244D66CB}" type="datetimeFigureOut">
              <a:rPr lang="en-CA" smtClean="0"/>
              <a:pPr/>
              <a:t>26/01/2016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D32D-018B-4E71-8D9B-599CE9CC6F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7051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2C2E4-92A4-44DC-96C5-49B6244D66CB}" type="datetimeFigureOut">
              <a:rPr lang="en-CA" smtClean="0"/>
              <a:pPr/>
              <a:t>26/01/2016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D32D-018B-4E71-8D9B-599CE9CC6F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949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5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9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8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1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55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3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0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4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Jolly Shan</dc:creator>
  <cp:lastModifiedBy>Administrator</cp:lastModifiedBy>
  <cp:revision>1</cp:revision>
  <dcterms:created xsi:type="dcterms:W3CDTF">2016-01-21T17:02:14Z</dcterms:created>
  <dcterms:modified xsi:type="dcterms:W3CDTF">2016-01-26T23:45:59Z</dcterms:modified>
</cp:coreProperties>
</file>